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632F3-8EE0-4E1B-9AC5-989A12075D13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CDE8A-A834-4EDD-A803-37190B9AA6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9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CDE8A-A834-4EDD-A803-37190B9AA6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CDE8A-A834-4EDD-A803-37190B9AA6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CDE8A-A834-4EDD-A803-37190B9AA6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CDE8A-A834-4EDD-A803-37190B9AA6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CDE8A-A834-4EDD-A803-37190B9AA6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BB9-4465-4837-9E83-BE712088FA07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5597-8698-4EDD-A9B5-5DB1BE6F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BB9-4465-4837-9E83-BE712088FA07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5597-8698-4EDD-A9B5-5DB1BE6F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BB9-4465-4837-9E83-BE712088FA07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5597-8698-4EDD-A9B5-5DB1BE6F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BB9-4465-4837-9E83-BE712088FA07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5597-8698-4EDD-A9B5-5DB1BE6F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BB9-4465-4837-9E83-BE712088FA07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5597-8698-4EDD-A9B5-5DB1BE6F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BB9-4465-4837-9E83-BE712088FA07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5597-8698-4EDD-A9B5-5DB1BE6F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BB9-4465-4837-9E83-BE712088FA07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5597-8698-4EDD-A9B5-5DB1BE6F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BB9-4465-4837-9E83-BE712088FA07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5597-8698-4EDD-A9B5-5DB1BE6F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BB9-4465-4837-9E83-BE712088FA07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5597-8698-4EDD-A9B5-5DB1BE6F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BB9-4465-4837-9E83-BE712088FA07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5597-8698-4EDD-A9B5-5DB1BE6F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1BB9-4465-4837-9E83-BE712088FA07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5597-8698-4EDD-A9B5-5DB1BE6F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1BB9-4465-4837-9E83-BE712088FA07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75597-8698-4EDD-A9B5-5DB1BE6F9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Character Stroke</a:t>
            </a:r>
            <a:endParaRPr lang="en-US" dirty="0"/>
          </a:p>
        </p:txBody>
      </p:sp>
      <p:pic>
        <p:nvPicPr>
          <p:cNvPr id="4" name="Picture 1" descr="http://www.clearchinese.com/images/writing/trattoheng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438400"/>
            <a:ext cx="2133600" cy="4800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00200" y="3962400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Horizontal stroke, left to right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999931"/>
              </p:ext>
            </p:extLst>
          </p:nvPr>
        </p:nvGraphicFramePr>
        <p:xfrm>
          <a:off x="1447800" y="1828800"/>
          <a:ext cx="6553200" cy="327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0"/>
                <a:gridCol w="3276600"/>
              </a:tblGrid>
              <a:tr h="18190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héng</a:t>
                      </a:r>
                      <a:endParaRPr lang="en-US" sz="4000" dirty="0"/>
                    </a:p>
                  </a:txBody>
                  <a:tcPr/>
                </a:tc>
              </a:tr>
              <a:tr h="14575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ja-JP" altLang="en-US" sz="6000" dirty="0" smtClean="0">
                          <a:latin typeface="华文楷体"/>
                          <a:ea typeface="华文楷体"/>
                          <a:cs typeface="华文楷体"/>
                        </a:rPr>
                        <a:t>大</a:t>
                      </a:r>
                      <a:r>
                        <a:rPr lang="zh-CN" altLang="en-US" sz="6000" dirty="0" smtClean="0">
                          <a:latin typeface="华文楷体"/>
                          <a:ea typeface="华文楷体"/>
                          <a:cs typeface="华文楷体"/>
                        </a:rPr>
                        <a:t>有美</a:t>
                      </a:r>
                      <a:endParaRPr lang="en-US" sz="6000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Character Stroke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821706"/>
              </p:ext>
            </p:extLst>
          </p:nvPr>
        </p:nvGraphicFramePr>
        <p:xfrm>
          <a:off x="1219200" y="2133600"/>
          <a:ext cx="6705600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/>
                <a:gridCol w="3352800"/>
              </a:tblGrid>
              <a:tr h="21151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shù</a:t>
                      </a:r>
                      <a:endParaRPr lang="en-US" sz="4000" dirty="0"/>
                    </a:p>
                  </a:txBody>
                  <a:tcPr/>
                </a:tc>
              </a:tr>
              <a:tr h="1694841">
                <a:tc>
                  <a:txBody>
                    <a:bodyPr/>
                    <a:lstStyle/>
                    <a:p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Vertical stroke, top to bottom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 smtClean="0"/>
                    </a:p>
                    <a:p>
                      <a:pPr algn="ctr"/>
                      <a:r>
                        <a:rPr lang="ja-JP" altLang="en-US" sz="6000" dirty="0" smtClean="0">
                          <a:latin typeface="华文楷体"/>
                          <a:ea typeface="华文楷体"/>
                          <a:cs typeface="华文楷体"/>
                        </a:rPr>
                        <a:t>中</a:t>
                      </a:r>
                      <a:r>
                        <a:rPr lang="zh-CN" altLang="en-US" sz="6000" dirty="0" smtClean="0">
                          <a:latin typeface="华文楷体"/>
                          <a:ea typeface="华文楷体"/>
                          <a:cs typeface="华文楷体"/>
                        </a:rPr>
                        <a:t>美</a:t>
                      </a:r>
                      <a:endParaRPr lang="en-US" sz="6000" dirty="0" smtClean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3" descr="http://www.clearchinese.com/images/writing/trattosh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505076"/>
            <a:ext cx="3810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Chinese Character Stroke</a:t>
            </a:r>
            <a:br>
              <a:rPr lang="en-US" dirty="0" smtClean="0"/>
            </a:br>
            <a:r>
              <a:rPr lang="en-US" sz="2000" dirty="0" smtClean="0"/>
              <a:t>( ask students where is the </a:t>
            </a:r>
            <a:r>
              <a:rPr lang="en-US" sz="2000" dirty="0" err="1" smtClean="0"/>
              <a:t>piě</a:t>
            </a:r>
            <a:r>
              <a:rPr lang="en-US" sz="2000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952159"/>
              </p:ext>
            </p:extLst>
          </p:nvPr>
        </p:nvGraphicFramePr>
        <p:xfrm>
          <a:off x="1524000" y="1981200"/>
          <a:ext cx="6553200" cy="3886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0"/>
                <a:gridCol w="3276600"/>
              </a:tblGrid>
              <a:tr h="21574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piě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4000" dirty="0" smtClean="0"/>
                    </a:p>
                  </a:txBody>
                  <a:tcPr/>
                </a:tc>
              </a:tr>
              <a:tr h="1728737">
                <a:tc>
                  <a:txBody>
                    <a:bodyPr/>
                    <a:lstStyle/>
                    <a:p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Diagonal stroke, falling from right to left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ja-JP" altLang="en-US" sz="6000" dirty="0" smtClean="0">
                          <a:latin typeface="华文楷体"/>
                          <a:ea typeface="华文楷体"/>
                          <a:cs typeface="华文楷体"/>
                        </a:rPr>
                        <a:t>吃</a:t>
                      </a:r>
                      <a:r>
                        <a:rPr lang="zh-CN" altLang="en-US" sz="6000" b="0" kern="1200" dirty="0" smtClean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有</a:t>
                      </a:r>
                      <a:r>
                        <a:rPr lang="zh-CN" altLang="en-US" sz="6000" kern="1200" dirty="0" smtClean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要</a:t>
                      </a:r>
                      <a:endParaRPr lang="en-US" sz="6000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 descr="http://www.clearchinese.com/images/writing/trattopi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667000"/>
            <a:ext cx="892969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Character Stroke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47984"/>
              </p:ext>
            </p:extLst>
          </p:nvPr>
        </p:nvGraphicFramePr>
        <p:xfrm>
          <a:off x="1524000" y="1981200"/>
          <a:ext cx="6553200" cy="39862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0"/>
                <a:gridCol w="3276600"/>
              </a:tblGrid>
              <a:tr h="21574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nà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4000" dirty="0" smtClean="0"/>
                    </a:p>
                  </a:txBody>
                  <a:tcPr/>
                </a:tc>
              </a:tr>
              <a:tr h="1728737">
                <a:tc>
                  <a:txBody>
                    <a:bodyPr/>
                    <a:lstStyle/>
                    <a:p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Horizontal stroke, falling from left to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0" dirty="0" smtClean="0">
                          <a:latin typeface="华文楷体"/>
                          <a:ea typeface="华文楷体"/>
                          <a:cs typeface="华文楷体"/>
                        </a:rPr>
                        <a:t>大</a:t>
                      </a:r>
                      <a:endParaRPr lang="en-US" sz="6000" dirty="0" smtClean="0"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7" descr="http://www.clearchinese.com/images/writing/tratton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743200"/>
            <a:ext cx="859672" cy="71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Character Stroke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432399"/>
              </p:ext>
            </p:extLst>
          </p:nvPr>
        </p:nvGraphicFramePr>
        <p:xfrm>
          <a:off x="1143000" y="1828800"/>
          <a:ext cx="67818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0900"/>
                <a:gridCol w="3390900"/>
              </a:tblGrid>
              <a:tr h="2284372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diǎn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1830428">
                <a:tc>
                  <a:txBody>
                    <a:bodyPr/>
                    <a:lstStyle/>
                    <a:p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A simple dot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zh-CN" altLang="en-US" sz="6000" kern="1200" dirty="0" smtClean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小</a:t>
                      </a:r>
                      <a:r>
                        <a:rPr lang="ja-JP" altLang="en-US" sz="6000" b="0" kern="1200" dirty="0" smtClean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美</a:t>
                      </a:r>
                      <a:endParaRPr lang="en-US" sz="6000" b="0" kern="1200" dirty="0">
                        <a:solidFill>
                          <a:schemeClr val="tx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http://www.learn-chinese-language-online.com/image-files/chinese-writing-stroke-dia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819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67</Words>
  <Application>Microsoft Macintosh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Chinese Character Stroke</vt:lpstr>
      <vt:lpstr>Chinese Character Stroke</vt:lpstr>
      <vt:lpstr>Chinese Character Stroke ( ask students where is the piě)</vt:lpstr>
      <vt:lpstr>Chinese Character Stroke</vt:lpstr>
      <vt:lpstr>Chinese Character Stroke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Qinghua</dc:creator>
  <cp:lastModifiedBy>Meng Yeh</cp:lastModifiedBy>
  <cp:revision>22</cp:revision>
  <dcterms:created xsi:type="dcterms:W3CDTF">2012-08-06T15:32:42Z</dcterms:created>
  <dcterms:modified xsi:type="dcterms:W3CDTF">2012-11-27T23:27:18Z</dcterms:modified>
</cp:coreProperties>
</file>